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4" r:id="rId4"/>
    <p:sldId id="297" r:id="rId5"/>
    <p:sldId id="265" r:id="rId6"/>
    <p:sldId id="266" r:id="rId7"/>
    <p:sldId id="267" r:id="rId8"/>
    <p:sldId id="268" r:id="rId9"/>
    <p:sldId id="271" r:id="rId10"/>
    <p:sldId id="272" r:id="rId11"/>
    <p:sldId id="269" r:id="rId12"/>
    <p:sldId id="270" r:id="rId13"/>
    <p:sldId id="273" r:id="rId14"/>
    <p:sldId id="274" r:id="rId15"/>
    <p:sldId id="275" r:id="rId16"/>
    <p:sldId id="278" r:id="rId17"/>
    <p:sldId id="276" r:id="rId18"/>
    <p:sldId id="277" r:id="rId19"/>
    <p:sldId id="279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9" r:id="rId36"/>
    <p:sldId id="298" r:id="rId37"/>
    <p:sldId id="296" r:id="rId3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8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2C0736-116F-AEAA-F937-68E6893434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2E92A85-8E91-54B2-AC54-C5A6BC1DC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9EB53F4-E6FC-615E-FF6C-03E0B65D5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C84A3-6B9C-42E7-9E66-55E2A68A7847}" type="datetimeFigureOut">
              <a:rPr lang="de-DE" smtClean="0"/>
              <a:t>19.03.2025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AA5458-8445-7E60-666B-277596FB7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620532-A63A-CFC4-BCBB-0754A88A0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40EE4-C6FF-493F-89D6-E907473290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3140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8D9D3D-EADB-4CF5-E77E-B56129285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0485FC2-A568-8E4C-9B65-FF8AA10299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7A9CFF6-1C94-3FE7-7F88-13DA05306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C84A3-6B9C-42E7-9E66-55E2A68A7847}" type="datetimeFigureOut">
              <a:rPr lang="de-DE" smtClean="0"/>
              <a:t>19.03.2025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5A9EAD8-E30A-5B22-6419-69EDB51DA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2306ED-B454-DDDC-6102-D19FA85F3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40EE4-C6FF-493F-89D6-E907473290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0117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9325827-D7B0-400B-5401-2F190056C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EB5095B-0B05-BABA-9A99-496FE2F711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B30099D-C74E-9E98-122B-94A0718C7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C84A3-6B9C-42E7-9E66-55E2A68A7847}" type="datetimeFigureOut">
              <a:rPr lang="de-DE" smtClean="0"/>
              <a:t>19.03.2025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7DB850-25C2-0F2B-11AC-A2EA06B3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895155D-DC69-C722-9659-64C713537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40EE4-C6FF-493F-89D6-E907473290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6100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211C53-2498-38A1-36B1-FDC932DF9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89E1DE-2C50-CCB2-BE55-32EA772B9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E1F9908-D0FA-384B-9290-952AD2143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C84A3-6B9C-42E7-9E66-55E2A68A7847}" type="datetimeFigureOut">
              <a:rPr lang="de-DE" smtClean="0"/>
              <a:t>19.03.2025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DA4753-F0F4-6B83-DE09-71A995BCA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013EA5F-5967-0711-9FB9-2A330E47E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40EE4-C6FF-493F-89D6-E907473290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9223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04F7A4-FA12-5B59-AF7A-A67F4E0B6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B78C7F4-264E-6248-224E-9CDB043A0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7E0E901-B6F4-D0F3-E4BF-B17BCA2BF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C84A3-6B9C-42E7-9E66-55E2A68A7847}" type="datetimeFigureOut">
              <a:rPr lang="de-DE" smtClean="0"/>
              <a:t>19.03.2025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638775-ED05-F64D-F7EE-91AABB01D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C36AA4E-B687-064A-C925-C6EEFD89E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40EE4-C6FF-493F-89D6-E907473290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0175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DD334C-2052-C90A-E8D6-943DB7B3A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A2768A-6EB7-00CE-E539-D0B5CEA954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9507B4E-23AA-246E-9CEF-64D2FF0768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5D5EFFE-7A22-512A-41C0-571790319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C84A3-6B9C-42E7-9E66-55E2A68A7847}" type="datetimeFigureOut">
              <a:rPr lang="de-DE" smtClean="0"/>
              <a:t>19.03.2025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CB49756-686D-4F77-073D-00CC2A56A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57A6C91-2482-B7EE-2655-D551FCEEE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40EE4-C6FF-493F-89D6-E907473290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592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8D8C37-8F9C-2C72-6EFE-E6877A26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6C93CA-46DA-69EF-EE87-2CCE600AA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50EDA29-4FAE-FF8D-D07C-E353F4B253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C6D58FF-5ADF-6B8D-E7ED-6EDE071EE2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1EE9563-062B-0043-A281-52FC2B275F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92FB832-39DA-DDD9-4945-36893D6F9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C84A3-6B9C-42E7-9E66-55E2A68A7847}" type="datetimeFigureOut">
              <a:rPr lang="de-DE" smtClean="0"/>
              <a:t>19.03.2025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359DCFE-755E-86F9-7007-AC6B302FD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713B0B1-372A-D196-0464-94CFE883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40EE4-C6FF-493F-89D6-E907473290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7066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1F5781-667A-81C2-EF1E-C8744684B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9C223D-CAD8-565B-DA50-E022DA5B4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C84A3-6B9C-42E7-9E66-55E2A68A7847}" type="datetimeFigureOut">
              <a:rPr lang="de-DE" smtClean="0"/>
              <a:t>19.03.2025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54853A3-16E6-69AF-B957-D3CC2E093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3801A7E-17A9-46EB-BA79-EBE5CCB03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40EE4-C6FF-493F-89D6-E907473290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3083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CB27D32-A973-D2F2-E97C-C98180C15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C84A3-6B9C-42E7-9E66-55E2A68A7847}" type="datetimeFigureOut">
              <a:rPr lang="de-DE" smtClean="0"/>
              <a:t>19.03.2025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098A446-E64B-2D6E-7B0E-AF562CE78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06F5BBF-D861-7507-67DB-C90B77580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40EE4-C6FF-493F-89D6-E907473290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9923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A26978-5DA5-9ADF-D5F0-D29E7ADC7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CF5A90-B72E-0F13-778B-138ACEFDE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1763A5E-4863-A13E-ACF5-8978F038E3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AED0E2A-604C-AE9F-0D8F-DEA68961C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C84A3-6B9C-42E7-9E66-55E2A68A7847}" type="datetimeFigureOut">
              <a:rPr lang="de-DE" smtClean="0"/>
              <a:t>19.03.2025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FF8293E-667C-45BC-6939-BD8585191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244A6A8-E674-E8BB-0E37-397856F1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40EE4-C6FF-493F-89D6-E907473290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9219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FA5860-C856-6BEA-2DB0-BE46BCBEA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CB64070-02DF-9076-3A9B-3C318F1B95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E3C04EE-60BB-B60A-5D5B-9DE1E7028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11F70D8-FF2F-5EFF-D63E-0D7EB4C82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C84A3-6B9C-42E7-9E66-55E2A68A7847}" type="datetimeFigureOut">
              <a:rPr lang="de-DE" smtClean="0"/>
              <a:t>19.03.2025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C1433D3-C5A6-6B73-F93F-CCEC426FA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7F8D1F1-10F7-147C-BD3A-F10012210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40EE4-C6FF-493F-89D6-E907473290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1173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9EC625-56A1-0DF6-973D-7B968ADC4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583BB28-41BF-DF26-5E8B-269E02DDF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1B1CE7-17D5-0145-56BD-E4182A8113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C84A3-6B9C-42E7-9E66-55E2A68A7847}" type="datetimeFigureOut">
              <a:rPr lang="de-DE" smtClean="0"/>
              <a:t>19.03.2025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019BC8-FE42-D071-A184-1841E74D1A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3340CD6-E3A5-7507-9068-BC209DA06B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40EE4-C6FF-493F-89D6-E907473290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2270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10C4B5DC-3869-105E-8707-6C55FB7F50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8152" y="3429000"/>
            <a:ext cx="855695" cy="363472"/>
          </a:xfrm>
        </p:spPr>
        <p:txBody>
          <a:bodyPr>
            <a:normAutofit fontScale="92500" lnSpcReduction="20000"/>
          </a:bodyPr>
          <a:lstStyle/>
          <a:p>
            <a:r>
              <a:rPr lang="de-DE" b="1" dirty="0"/>
              <a:t>x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CC66DE4-31A2-7C1A-C867-2CABAEE22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563" y="1148431"/>
            <a:ext cx="7014873" cy="1581785"/>
          </a:xfrm>
          <a:prstGeom prst="rect">
            <a:avLst/>
          </a:prstGeom>
        </p:spPr>
      </p:pic>
      <p:pic>
        <p:nvPicPr>
          <p:cNvPr id="10" name="Grafik 9" descr="Ein Bild, das Grafiken, Schrift, Grafikdesign, Logo enthält.&#10;&#10;Automatisch generierte Beschreibung">
            <a:extLst>
              <a:ext uri="{FF2B5EF4-FFF2-40B4-BE49-F238E27FC236}">
                <a16:creationId xmlns:a16="http://schemas.microsoft.com/office/drawing/2014/main" id="{AD686E00-FCA8-AEA8-2847-2102C64A3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633" y="4127785"/>
            <a:ext cx="2014732" cy="81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40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F6CCE0E-5157-39E8-9423-B5D60B534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66" y="752468"/>
            <a:ext cx="11244468" cy="535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64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769F6682-5E43-9DBA-4559-54336F277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52" y="720118"/>
            <a:ext cx="11251096" cy="541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91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03787F1-5EC5-3E0E-D946-58E10E549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405" y="799038"/>
            <a:ext cx="10909190" cy="525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18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A9934878-6B37-DBA8-E5BD-994504C94DF8}"/>
              </a:ext>
            </a:extLst>
          </p:cNvPr>
          <p:cNvSpPr txBox="1">
            <a:spLocks/>
          </p:cNvSpPr>
          <p:nvPr/>
        </p:nvSpPr>
        <p:spPr>
          <a:xfrm>
            <a:off x="322191" y="432779"/>
            <a:ext cx="4802259" cy="810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300" b="1" dirty="0"/>
              <a:t>Soft &amp; Soda	</a:t>
            </a:r>
            <a:r>
              <a:rPr lang="de-DE" b="1" dirty="0"/>
              <a:t>		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C637889-C13D-3410-62A6-A95203D41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5" y="1281719"/>
            <a:ext cx="9315450" cy="51435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0EC4D130-44BB-8D59-BBCC-9A30A71DC508}"/>
              </a:ext>
            </a:extLst>
          </p:cNvPr>
          <p:cNvSpPr txBox="1">
            <a:spLocks/>
          </p:cNvSpPr>
          <p:nvPr/>
        </p:nvSpPr>
        <p:spPr>
          <a:xfrm>
            <a:off x="8092121" y="402850"/>
            <a:ext cx="4467108" cy="810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verfügbar	</a:t>
            </a:r>
            <a:r>
              <a:rPr lang="de-DE" b="1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02213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FE6BAE9-8C1E-C0F6-8D13-FEB518937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843300"/>
            <a:ext cx="11610975" cy="5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528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BF5B694-E8E2-827B-D8D9-DDE2328AB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7" y="997755"/>
            <a:ext cx="11134725" cy="486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06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A9934878-6B37-DBA8-E5BD-994504C94DF8}"/>
              </a:ext>
            </a:extLst>
          </p:cNvPr>
          <p:cNvSpPr txBox="1">
            <a:spLocks/>
          </p:cNvSpPr>
          <p:nvPr/>
        </p:nvSpPr>
        <p:spPr>
          <a:xfrm>
            <a:off x="322192" y="432779"/>
            <a:ext cx="3973584" cy="810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b="1" dirty="0"/>
              <a:t>Bolero</a:t>
            </a:r>
            <a:r>
              <a:rPr lang="de-DE" sz="6300" b="1" dirty="0"/>
              <a:t>	</a:t>
            </a:r>
            <a:r>
              <a:rPr lang="de-DE" b="1" dirty="0"/>
              <a:t>		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EC4D130-44BB-8D59-BBCC-9A30A71DC508}"/>
              </a:ext>
            </a:extLst>
          </p:cNvPr>
          <p:cNvSpPr txBox="1">
            <a:spLocks/>
          </p:cNvSpPr>
          <p:nvPr/>
        </p:nvSpPr>
        <p:spPr>
          <a:xfrm>
            <a:off x="8576863" y="280379"/>
            <a:ext cx="5809588" cy="810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verfügbar	</a:t>
            </a:r>
            <a:r>
              <a:rPr lang="de-DE" b="1" dirty="0"/>
              <a:t>		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5FA91BC-3281-9EBB-E833-F1A4AB863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233" y="1091234"/>
            <a:ext cx="6009533" cy="561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02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5B46228-4A15-357C-C50E-C6D89BAC6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81" y="782893"/>
            <a:ext cx="11653838" cy="529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97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92757FE-FFA0-A163-2C2C-8FF11C110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43" y="889183"/>
            <a:ext cx="10882313" cy="507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86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A9934878-6B37-DBA8-E5BD-994504C94DF8}"/>
              </a:ext>
            </a:extLst>
          </p:cNvPr>
          <p:cNvSpPr txBox="1">
            <a:spLocks/>
          </p:cNvSpPr>
          <p:nvPr/>
        </p:nvSpPr>
        <p:spPr>
          <a:xfrm>
            <a:off x="322192" y="432779"/>
            <a:ext cx="3973584" cy="810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b="1" dirty="0"/>
              <a:t>Lotus</a:t>
            </a:r>
            <a:r>
              <a:rPr lang="de-DE" sz="6300" b="1" dirty="0"/>
              <a:t>	</a:t>
            </a:r>
            <a:r>
              <a:rPr lang="de-DE" b="1" dirty="0"/>
              <a:t>		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EC4D130-44BB-8D59-BBCC-9A30A71DC508}"/>
              </a:ext>
            </a:extLst>
          </p:cNvPr>
          <p:cNvSpPr txBox="1">
            <a:spLocks/>
          </p:cNvSpPr>
          <p:nvPr/>
        </p:nvSpPr>
        <p:spPr>
          <a:xfrm>
            <a:off x="8786183" y="408358"/>
            <a:ext cx="5809588" cy="810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verfügbar	</a:t>
            </a:r>
            <a:r>
              <a:rPr lang="de-DE" b="1" dirty="0"/>
              <a:t>		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3237399-DAEB-4FA6-3C2A-A6961CECA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494" y="1219213"/>
            <a:ext cx="7339012" cy="527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74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457C80-7095-2868-5EAE-FF4D514E8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240" y="432781"/>
            <a:ext cx="3903197" cy="810855"/>
          </a:xfrm>
        </p:spPr>
        <p:txBody>
          <a:bodyPr/>
          <a:lstStyle/>
          <a:p>
            <a:pPr algn="ctr"/>
            <a:r>
              <a:rPr lang="de-DE" b="1" dirty="0" err="1"/>
              <a:t>Trava</a:t>
            </a:r>
            <a:r>
              <a:rPr lang="de-DE" b="1" dirty="0"/>
              <a:t>			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508033E3-068C-0632-F7A0-897C88213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40" y="1489056"/>
            <a:ext cx="11563519" cy="4530735"/>
          </a:xfrm>
          <a:prstGeom prst="rect">
            <a:avLst/>
          </a:prstGeom>
        </p:spPr>
      </p:pic>
      <p:sp>
        <p:nvSpPr>
          <p:cNvPr id="22" name="Titel 1">
            <a:extLst>
              <a:ext uri="{FF2B5EF4-FFF2-40B4-BE49-F238E27FC236}">
                <a16:creationId xmlns:a16="http://schemas.microsoft.com/office/drawing/2014/main" id="{E36A3B0F-1EB1-1947-50E0-08B9CD217193}"/>
              </a:ext>
            </a:extLst>
          </p:cNvPr>
          <p:cNvSpPr txBox="1">
            <a:spLocks/>
          </p:cNvSpPr>
          <p:nvPr/>
        </p:nvSpPr>
        <p:spPr>
          <a:xfrm>
            <a:off x="9926160" y="432780"/>
            <a:ext cx="3903197" cy="810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verfügbar	</a:t>
            </a:r>
            <a:r>
              <a:rPr lang="de-DE" b="1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034651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7442C31-D41E-BD01-BAE5-6B72C8588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337" y="914400"/>
            <a:ext cx="10411326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04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A9934878-6B37-DBA8-E5BD-994504C94DF8}"/>
              </a:ext>
            </a:extLst>
          </p:cNvPr>
          <p:cNvSpPr txBox="1">
            <a:spLocks/>
          </p:cNvSpPr>
          <p:nvPr/>
        </p:nvSpPr>
        <p:spPr>
          <a:xfrm>
            <a:off x="322192" y="432779"/>
            <a:ext cx="3973584" cy="810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b="1" dirty="0"/>
              <a:t>Pamp</a:t>
            </a:r>
            <a:r>
              <a:rPr lang="de-DE" sz="6300" b="1" dirty="0"/>
              <a:t>	</a:t>
            </a:r>
            <a:r>
              <a:rPr lang="de-DE" b="1" dirty="0"/>
              <a:t>		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EC4D130-44BB-8D59-BBCC-9A30A71DC508}"/>
              </a:ext>
            </a:extLst>
          </p:cNvPr>
          <p:cNvSpPr txBox="1">
            <a:spLocks/>
          </p:cNvSpPr>
          <p:nvPr/>
        </p:nvSpPr>
        <p:spPr>
          <a:xfrm>
            <a:off x="8356526" y="432779"/>
            <a:ext cx="5809588" cy="810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verfügbar	</a:t>
            </a:r>
            <a:r>
              <a:rPr lang="de-DE" b="1" dirty="0"/>
              <a:t>	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EF237E0-48C4-5186-6CE0-C1DB6F30B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1243634"/>
            <a:ext cx="864870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85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F9BAC21-F625-B634-1AD6-BBE510636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2" y="796040"/>
            <a:ext cx="10734675" cy="526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970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A9934878-6B37-DBA8-E5BD-994504C94DF8}"/>
              </a:ext>
            </a:extLst>
          </p:cNvPr>
          <p:cNvSpPr txBox="1">
            <a:spLocks/>
          </p:cNvSpPr>
          <p:nvPr/>
        </p:nvSpPr>
        <p:spPr>
          <a:xfrm>
            <a:off x="322192" y="432779"/>
            <a:ext cx="3973584" cy="810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b="1" dirty="0" err="1"/>
              <a:t>Toro</a:t>
            </a:r>
            <a:r>
              <a:rPr lang="de-DE" sz="6300" b="1" dirty="0"/>
              <a:t>	</a:t>
            </a:r>
            <a:r>
              <a:rPr lang="de-DE" b="1" dirty="0"/>
              <a:t>		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EC4D130-44BB-8D59-BBCC-9A30A71DC508}"/>
              </a:ext>
            </a:extLst>
          </p:cNvPr>
          <p:cNvSpPr txBox="1">
            <a:spLocks/>
          </p:cNvSpPr>
          <p:nvPr/>
        </p:nvSpPr>
        <p:spPr>
          <a:xfrm>
            <a:off x="8644268" y="477127"/>
            <a:ext cx="5809588" cy="810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verfügbar	</a:t>
            </a:r>
            <a:r>
              <a:rPr lang="de-DE" b="1" dirty="0"/>
              <a:t>		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0E779C0-4E12-3C3C-FCA9-69323D6BB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7" y="1328737"/>
            <a:ext cx="10906125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8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CF63EAA-E8FE-CCA5-6B96-DF3FD5ACA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93" y="663960"/>
            <a:ext cx="11432213" cy="553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910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A9934878-6B37-DBA8-E5BD-994504C94DF8}"/>
              </a:ext>
            </a:extLst>
          </p:cNvPr>
          <p:cNvSpPr txBox="1">
            <a:spLocks/>
          </p:cNvSpPr>
          <p:nvPr/>
        </p:nvSpPr>
        <p:spPr>
          <a:xfrm>
            <a:off x="322192" y="432779"/>
            <a:ext cx="3973584" cy="810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b="1" dirty="0"/>
              <a:t>Saga</a:t>
            </a:r>
            <a:r>
              <a:rPr lang="de-DE" sz="6300" b="1" dirty="0"/>
              <a:t>	</a:t>
            </a:r>
            <a:r>
              <a:rPr lang="de-DE" b="1" dirty="0"/>
              <a:t>		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EC4D130-44BB-8D59-BBCC-9A30A71DC508}"/>
              </a:ext>
            </a:extLst>
          </p:cNvPr>
          <p:cNvSpPr txBox="1">
            <a:spLocks/>
          </p:cNvSpPr>
          <p:nvPr/>
        </p:nvSpPr>
        <p:spPr>
          <a:xfrm>
            <a:off x="8698049" y="432778"/>
            <a:ext cx="5809588" cy="810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verfügbar	</a:t>
            </a:r>
            <a:r>
              <a:rPr lang="de-DE" b="1" dirty="0"/>
              <a:t>		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4A3A8B5-2114-E3CA-F9A0-83F9A9526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304" y="1385887"/>
            <a:ext cx="9357391" cy="457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243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B3D64F7-4543-3437-85D7-AF725AF43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944799"/>
            <a:ext cx="11506200" cy="496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882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D3712D8-2736-F72F-DBD3-36D1EBCFC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789890"/>
            <a:ext cx="11258550" cy="527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885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A9934878-6B37-DBA8-E5BD-994504C94DF8}"/>
              </a:ext>
            </a:extLst>
          </p:cNvPr>
          <p:cNvSpPr txBox="1">
            <a:spLocks/>
          </p:cNvSpPr>
          <p:nvPr/>
        </p:nvSpPr>
        <p:spPr>
          <a:xfrm>
            <a:off x="322192" y="432779"/>
            <a:ext cx="3973584" cy="810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b="1" dirty="0" err="1"/>
              <a:t>Javari</a:t>
            </a:r>
            <a:r>
              <a:rPr lang="de-DE" sz="6300" b="1" dirty="0"/>
              <a:t>	</a:t>
            </a:r>
            <a:r>
              <a:rPr lang="de-DE" b="1" dirty="0"/>
              <a:t>		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EC4D130-44BB-8D59-BBCC-9A30A71DC508}"/>
              </a:ext>
            </a:extLst>
          </p:cNvPr>
          <p:cNvSpPr txBox="1">
            <a:spLocks/>
          </p:cNvSpPr>
          <p:nvPr/>
        </p:nvSpPr>
        <p:spPr>
          <a:xfrm>
            <a:off x="7067552" y="432779"/>
            <a:ext cx="5809588" cy="810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b="1" dirty="0">
                <a:solidFill>
                  <a:schemeClr val="accent4">
                    <a:lumMod val="75000"/>
                  </a:schemeClr>
                </a:solidFill>
              </a:rPr>
              <a:t>geplant für Ende April 2025</a:t>
            </a:r>
            <a:r>
              <a:rPr lang="de-DE" b="1" dirty="0"/>
              <a:t>		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98A4BC6-93A5-9315-D05D-2FBFC9004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06" y="2128837"/>
            <a:ext cx="11664188" cy="346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21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CE9A9B6-F6E3-63D3-CC72-0CD7AFAF1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1014412"/>
            <a:ext cx="11315700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89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0F7BE170-553C-86B9-BC8D-CE1EA2133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1493320"/>
            <a:ext cx="11772900" cy="387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580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8E969B1-0D58-7EC0-451E-A6951BC83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723900"/>
            <a:ext cx="111252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944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A9934878-6B37-DBA8-E5BD-994504C94DF8}"/>
              </a:ext>
            </a:extLst>
          </p:cNvPr>
          <p:cNvSpPr txBox="1">
            <a:spLocks/>
          </p:cNvSpPr>
          <p:nvPr/>
        </p:nvSpPr>
        <p:spPr>
          <a:xfrm>
            <a:off x="322192" y="432779"/>
            <a:ext cx="3973584" cy="810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b="1" dirty="0"/>
              <a:t>Thalia</a:t>
            </a:r>
            <a:r>
              <a:rPr lang="de-DE" sz="6300" b="1" dirty="0"/>
              <a:t>	</a:t>
            </a:r>
            <a:r>
              <a:rPr lang="de-DE" b="1" dirty="0"/>
              <a:t>		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EC4D130-44BB-8D59-BBCC-9A30A71DC508}"/>
              </a:ext>
            </a:extLst>
          </p:cNvPr>
          <p:cNvSpPr txBox="1">
            <a:spLocks/>
          </p:cNvSpPr>
          <p:nvPr/>
        </p:nvSpPr>
        <p:spPr>
          <a:xfrm>
            <a:off x="7067552" y="432779"/>
            <a:ext cx="5809588" cy="810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b="1" dirty="0">
                <a:solidFill>
                  <a:schemeClr val="accent4">
                    <a:lumMod val="75000"/>
                  </a:schemeClr>
                </a:solidFill>
              </a:rPr>
              <a:t>geplant für Ende April 2025</a:t>
            </a:r>
            <a:r>
              <a:rPr lang="de-DE" b="1" dirty="0"/>
              <a:t>		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0BE2265-BD52-3538-29F8-CD6119BA6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12" y="1518058"/>
            <a:ext cx="11229975" cy="474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557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444B7D7-6ADD-33E2-13EE-FF8D0C494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873725"/>
            <a:ext cx="10934700" cy="511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692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0A3DB24-B93E-96FF-33B7-E56F3937B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" y="736754"/>
            <a:ext cx="11410950" cy="538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945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A9934878-6B37-DBA8-E5BD-994504C94DF8}"/>
              </a:ext>
            </a:extLst>
          </p:cNvPr>
          <p:cNvSpPr txBox="1">
            <a:spLocks/>
          </p:cNvSpPr>
          <p:nvPr/>
        </p:nvSpPr>
        <p:spPr>
          <a:xfrm>
            <a:off x="322192" y="432779"/>
            <a:ext cx="5773808" cy="810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b="1" dirty="0" err="1"/>
              <a:t>Contract</a:t>
            </a:r>
            <a:r>
              <a:rPr lang="de-DE" sz="4800" b="1" dirty="0"/>
              <a:t> </a:t>
            </a:r>
            <a:r>
              <a:rPr lang="de-DE" sz="4800" b="1" dirty="0" err="1"/>
              <a:t>Tables</a:t>
            </a:r>
            <a:r>
              <a:rPr lang="de-DE" sz="6300" b="1" dirty="0"/>
              <a:t>	</a:t>
            </a:r>
            <a:r>
              <a:rPr lang="de-DE" b="1" dirty="0"/>
              <a:t>		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EC4D130-44BB-8D59-BBCC-9A30A71DC508}"/>
              </a:ext>
            </a:extLst>
          </p:cNvPr>
          <p:cNvSpPr txBox="1">
            <a:spLocks/>
          </p:cNvSpPr>
          <p:nvPr/>
        </p:nvSpPr>
        <p:spPr>
          <a:xfrm>
            <a:off x="7067552" y="432779"/>
            <a:ext cx="5809588" cy="810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b="1" dirty="0">
                <a:solidFill>
                  <a:schemeClr val="accent4">
                    <a:lumMod val="75000"/>
                  </a:schemeClr>
                </a:solidFill>
              </a:rPr>
              <a:t>geplant für Ende April 2025</a:t>
            </a:r>
            <a:r>
              <a:rPr lang="de-DE" b="1" dirty="0"/>
              <a:t>		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0F8395C-1A03-9F39-B7F0-8CB9066BD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586" y="1438586"/>
            <a:ext cx="3838719" cy="4681537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F08C5A11-2D5D-F25E-7886-B03371060059}"/>
              </a:ext>
            </a:extLst>
          </p:cNvPr>
          <p:cNvSpPr txBox="1">
            <a:spLocks/>
          </p:cNvSpPr>
          <p:nvPr/>
        </p:nvSpPr>
        <p:spPr>
          <a:xfrm>
            <a:off x="1994586" y="6286500"/>
            <a:ext cx="3838719" cy="371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500" b="1" dirty="0"/>
              <a:t>Barcelona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18E9750-1BA2-A5FD-5EF1-045759503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552" y="1438586"/>
            <a:ext cx="4522456" cy="468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578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A9934878-6B37-DBA8-E5BD-994504C94DF8}"/>
              </a:ext>
            </a:extLst>
          </p:cNvPr>
          <p:cNvSpPr txBox="1">
            <a:spLocks/>
          </p:cNvSpPr>
          <p:nvPr/>
        </p:nvSpPr>
        <p:spPr>
          <a:xfrm>
            <a:off x="322192" y="432779"/>
            <a:ext cx="5773808" cy="810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b="1" dirty="0" err="1"/>
              <a:t>Contract</a:t>
            </a:r>
            <a:r>
              <a:rPr lang="de-DE" sz="4800" b="1" dirty="0"/>
              <a:t> </a:t>
            </a:r>
            <a:r>
              <a:rPr lang="de-DE" sz="4800" b="1" dirty="0" err="1"/>
              <a:t>Tables</a:t>
            </a:r>
            <a:r>
              <a:rPr lang="de-DE" sz="6300" b="1" dirty="0"/>
              <a:t>	</a:t>
            </a:r>
            <a:r>
              <a:rPr lang="de-DE" b="1" dirty="0"/>
              <a:t>		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EC4D130-44BB-8D59-BBCC-9A30A71DC508}"/>
              </a:ext>
            </a:extLst>
          </p:cNvPr>
          <p:cNvSpPr txBox="1">
            <a:spLocks/>
          </p:cNvSpPr>
          <p:nvPr/>
        </p:nvSpPr>
        <p:spPr>
          <a:xfrm>
            <a:off x="7067552" y="432779"/>
            <a:ext cx="5809588" cy="810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b="1" dirty="0">
                <a:solidFill>
                  <a:schemeClr val="accent4">
                    <a:lumMod val="75000"/>
                  </a:schemeClr>
                </a:solidFill>
              </a:rPr>
              <a:t>geplant für Ende April 2025</a:t>
            </a:r>
            <a:r>
              <a:rPr lang="de-DE" b="1" dirty="0"/>
              <a:t>		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08C5A11-2D5D-F25E-7886-B03371060059}"/>
              </a:ext>
            </a:extLst>
          </p:cNvPr>
          <p:cNvSpPr txBox="1">
            <a:spLocks/>
          </p:cNvSpPr>
          <p:nvPr/>
        </p:nvSpPr>
        <p:spPr>
          <a:xfrm>
            <a:off x="1994586" y="6286500"/>
            <a:ext cx="3981449" cy="371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500" b="1" dirty="0"/>
              <a:t>Las Palmas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E08DC1F-FB77-605A-2EA7-5DEAF89E0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586" y="1424325"/>
            <a:ext cx="3981449" cy="468148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F8EEDA3-CC66-E592-0A37-B4A7D857E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552" y="1424325"/>
            <a:ext cx="2744299" cy="235368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179AF13-B3C6-B857-4F67-A2B132D78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7552" y="3843845"/>
            <a:ext cx="3314529" cy="289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53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A9934878-6B37-DBA8-E5BD-994504C94DF8}"/>
              </a:ext>
            </a:extLst>
          </p:cNvPr>
          <p:cNvSpPr txBox="1">
            <a:spLocks/>
          </p:cNvSpPr>
          <p:nvPr/>
        </p:nvSpPr>
        <p:spPr>
          <a:xfrm>
            <a:off x="322192" y="432779"/>
            <a:ext cx="5773808" cy="810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b="1" dirty="0" err="1"/>
              <a:t>Contract</a:t>
            </a:r>
            <a:r>
              <a:rPr lang="de-DE" sz="4800" b="1" dirty="0"/>
              <a:t> </a:t>
            </a:r>
            <a:r>
              <a:rPr lang="de-DE" sz="4800" b="1" dirty="0" err="1"/>
              <a:t>Tables</a:t>
            </a:r>
            <a:r>
              <a:rPr lang="de-DE" sz="6300" b="1" dirty="0"/>
              <a:t>	</a:t>
            </a:r>
            <a:r>
              <a:rPr lang="de-DE" b="1" dirty="0"/>
              <a:t>		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EC4D130-44BB-8D59-BBCC-9A30A71DC508}"/>
              </a:ext>
            </a:extLst>
          </p:cNvPr>
          <p:cNvSpPr txBox="1">
            <a:spLocks/>
          </p:cNvSpPr>
          <p:nvPr/>
        </p:nvSpPr>
        <p:spPr>
          <a:xfrm>
            <a:off x="7067552" y="432779"/>
            <a:ext cx="5809588" cy="810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b="1" dirty="0">
                <a:solidFill>
                  <a:schemeClr val="accent4">
                    <a:lumMod val="75000"/>
                  </a:schemeClr>
                </a:solidFill>
              </a:rPr>
              <a:t>geplant für Ende April 2025</a:t>
            </a:r>
            <a:r>
              <a:rPr lang="de-DE" b="1" dirty="0"/>
              <a:t>		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08C5A11-2D5D-F25E-7886-B03371060059}"/>
              </a:ext>
            </a:extLst>
          </p:cNvPr>
          <p:cNvSpPr txBox="1">
            <a:spLocks/>
          </p:cNvSpPr>
          <p:nvPr/>
        </p:nvSpPr>
        <p:spPr>
          <a:xfrm>
            <a:off x="1994586" y="6286500"/>
            <a:ext cx="3768039" cy="371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500" b="1" dirty="0"/>
              <a:t>Malaga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CA6C79D-658A-E9D2-2C50-D26F0C4D4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586" y="1427370"/>
            <a:ext cx="3768039" cy="467539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8AE62A7-9451-0929-402E-8545A7F07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552" y="1427370"/>
            <a:ext cx="4454568" cy="467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330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A9934878-6B37-DBA8-E5BD-994504C94DF8}"/>
              </a:ext>
            </a:extLst>
          </p:cNvPr>
          <p:cNvSpPr txBox="1">
            <a:spLocks/>
          </p:cNvSpPr>
          <p:nvPr/>
        </p:nvSpPr>
        <p:spPr>
          <a:xfrm>
            <a:off x="322192" y="432779"/>
            <a:ext cx="5773808" cy="810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b="1" dirty="0" err="1"/>
              <a:t>Contract</a:t>
            </a:r>
            <a:r>
              <a:rPr lang="de-DE" sz="4800" b="1" dirty="0"/>
              <a:t> </a:t>
            </a:r>
            <a:r>
              <a:rPr lang="de-DE" sz="4800" b="1" dirty="0" err="1"/>
              <a:t>Tables</a:t>
            </a:r>
            <a:r>
              <a:rPr lang="de-DE" sz="6300" b="1" dirty="0"/>
              <a:t>	</a:t>
            </a:r>
            <a:r>
              <a:rPr lang="de-DE" b="1" dirty="0"/>
              <a:t>		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EC4D130-44BB-8D59-BBCC-9A30A71DC508}"/>
              </a:ext>
            </a:extLst>
          </p:cNvPr>
          <p:cNvSpPr txBox="1">
            <a:spLocks/>
          </p:cNvSpPr>
          <p:nvPr/>
        </p:nvSpPr>
        <p:spPr>
          <a:xfrm>
            <a:off x="7067552" y="432779"/>
            <a:ext cx="5809588" cy="810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b="1" dirty="0">
                <a:solidFill>
                  <a:schemeClr val="accent4">
                    <a:lumMod val="75000"/>
                  </a:schemeClr>
                </a:solidFill>
              </a:rPr>
              <a:t>geplant für Ende April 2025</a:t>
            </a:r>
            <a:r>
              <a:rPr lang="de-DE" b="1" dirty="0"/>
              <a:t>		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08C5A11-2D5D-F25E-7886-B03371060059}"/>
              </a:ext>
            </a:extLst>
          </p:cNvPr>
          <p:cNvSpPr txBox="1">
            <a:spLocks/>
          </p:cNvSpPr>
          <p:nvPr/>
        </p:nvSpPr>
        <p:spPr>
          <a:xfrm>
            <a:off x="1994586" y="6286500"/>
            <a:ext cx="4132496" cy="371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500" b="1" dirty="0"/>
              <a:t>Mallorca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3804631-15D5-5024-AEE7-1B3A1D596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586" y="1427370"/>
            <a:ext cx="4132496" cy="467539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215AF9B-EF54-FD89-7E61-FBE4B887B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552" y="1427369"/>
            <a:ext cx="4659243" cy="467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38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32A23B2-33F2-B43A-1308-2E18A7418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46" y="1574071"/>
            <a:ext cx="11902107" cy="370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DE1F9E5-4BB3-BD80-E4D7-B581FF566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92" y="1962183"/>
            <a:ext cx="6946871" cy="362222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3F7375B-F965-A637-25C1-F7CD22088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325" y="1962183"/>
            <a:ext cx="4305383" cy="3622224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A9934878-6B37-DBA8-E5BD-994504C94DF8}"/>
              </a:ext>
            </a:extLst>
          </p:cNvPr>
          <p:cNvSpPr txBox="1">
            <a:spLocks/>
          </p:cNvSpPr>
          <p:nvPr/>
        </p:nvSpPr>
        <p:spPr>
          <a:xfrm>
            <a:off x="314240" y="432781"/>
            <a:ext cx="3903197" cy="810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b="1" dirty="0"/>
              <a:t>Lena			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8F4D77AE-BB3B-CB11-6073-0865333941CC}"/>
              </a:ext>
            </a:extLst>
          </p:cNvPr>
          <p:cNvSpPr txBox="1">
            <a:spLocks/>
          </p:cNvSpPr>
          <p:nvPr/>
        </p:nvSpPr>
        <p:spPr>
          <a:xfrm>
            <a:off x="9926160" y="432780"/>
            <a:ext cx="3903197" cy="810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verfügbar	</a:t>
            </a:r>
            <a:r>
              <a:rPr lang="de-DE" b="1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4062550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94011C4-6966-C4D1-33A2-574C76044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15" y="511852"/>
            <a:ext cx="11488570" cy="583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00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A9934878-6B37-DBA8-E5BD-994504C94DF8}"/>
              </a:ext>
            </a:extLst>
          </p:cNvPr>
          <p:cNvSpPr txBox="1">
            <a:spLocks/>
          </p:cNvSpPr>
          <p:nvPr/>
        </p:nvSpPr>
        <p:spPr>
          <a:xfrm>
            <a:off x="314240" y="432781"/>
            <a:ext cx="3903197" cy="810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b="1" dirty="0"/>
              <a:t>Moods			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8F4D77AE-BB3B-CB11-6073-0865333941CC}"/>
              </a:ext>
            </a:extLst>
          </p:cNvPr>
          <p:cNvSpPr txBox="1">
            <a:spLocks/>
          </p:cNvSpPr>
          <p:nvPr/>
        </p:nvSpPr>
        <p:spPr>
          <a:xfrm>
            <a:off x="9926160" y="432780"/>
            <a:ext cx="3903197" cy="810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verfügbar	</a:t>
            </a:r>
            <a:r>
              <a:rPr lang="de-DE" b="1" dirty="0"/>
              <a:t>		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E194C0B-429E-E6C4-08DE-DBC99B3C3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65" y="1581150"/>
            <a:ext cx="3945536" cy="437734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B3BEA9A-B4E3-93E3-FE8E-EE36533A7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866" y="1581150"/>
            <a:ext cx="3388008" cy="437734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6E6BBC2-8863-AC3C-4AB9-58645CAFE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211" y="1581149"/>
            <a:ext cx="3702424" cy="4377345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D73017A4-6EC2-63AA-315B-C4EF865DB518}"/>
              </a:ext>
            </a:extLst>
          </p:cNvPr>
          <p:cNvSpPr txBox="1">
            <a:spLocks/>
          </p:cNvSpPr>
          <p:nvPr/>
        </p:nvSpPr>
        <p:spPr>
          <a:xfrm>
            <a:off x="171365" y="6110270"/>
            <a:ext cx="3945536" cy="371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500" b="1" dirty="0"/>
              <a:t>1st Generation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C0520AF8-60CD-826B-ACEC-38E32369DC5D}"/>
              </a:ext>
            </a:extLst>
          </p:cNvPr>
          <p:cNvSpPr txBox="1">
            <a:spLocks/>
          </p:cNvSpPr>
          <p:nvPr/>
        </p:nvSpPr>
        <p:spPr>
          <a:xfrm>
            <a:off x="4552864" y="6110269"/>
            <a:ext cx="3388009" cy="371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500" b="1" dirty="0"/>
              <a:t>2nd Generation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5F39EE26-3804-0670-B662-2145CAD58AF5}"/>
              </a:ext>
            </a:extLst>
          </p:cNvPr>
          <p:cNvSpPr txBox="1">
            <a:spLocks/>
          </p:cNvSpPr>
          <p:nvPr/>
        </p:nvSpPr>
        <p:spPr>
          <a:xfrm>
            <a:off x="8318211" y="6110269"/>
            <a:ext cx="3702424" cy="371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500" b="1" dirty="0"/>
              <a:t>3rd Generation</a:t>
            </a:r>
          </a:p>
        </p:txBody>
      </p:sp>
    </p:spTree>
    <p:extLst>
      <p:ext uri="{BB962C8B-B14F-4D97-AF65-F5344CB8AC3E}">
        <p14:creationId xmlns:p14="http://schemas.microsoft.com/office/powerpoint/2010/main" val="1542264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7D819D2-E375-E18A-6B6B-9773C214F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88" y="975511"/>
            <a:ext cx="10996623" cy="490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67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27523AA-876F-1799-A907-05C8FB456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67" y="975511"/>
            <a:ext cx="11105265" cy="490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959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</Words>
  <Application>Microsoft Office PowerPoint</Application>
  <PresentationFormat>Breitbild</PresentationFormat>
  <Paragraphs>38</Paragraphs>
  <Slides>37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</vt:lpstr>
      <vt:lpstr>PowerPoint-Präsentation</vt:lpstr>
      <vt:lpstr>Trava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Julian Jürgens</dc:creator>
  <cp:lastModifiedBy>Thomas Busch</cp:lastModifiedBy>
  <cp:revision>3</cp:revision>
  <dcterms:created xsi:type="dcterms:W3CDTF">2025-03-04T07:57:17Z</dcterms:created>
  <dcterms:modified xsi:type="dcterms:W3CDTF">2025-03-19T07:03:35Z</dcterms:modified>
</cp:coreProperties>
</file>